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2" r:id="rId4"/>
    <p:sldId id="260" r:id="rId5"/>
    <p:sldId id="263" r:id="rId6"/>
    <p:sldId id="257" r:id="rId7"/>
    <p:sldId id="261" r:id="rId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0C146A96-539B-401B-BD9E-A4A2CE2E67B8}" type="datetimeFigureOut">
              <a:rPr lang="nl-NL" smtClean="0"/>
              <a:t>21-11-2018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1E0DB07-B1E1-48B4-9639-B09DABB479A5}" type="slidenum">
              <a:rPr lang="nl-NL" smtClean="0"/>
              <a:t>‹nr.›</a:t>
            </a:fld>
            <a:endParaRPr lang="nl-NL"/>
          </a:p>
        </p:txBody>
      </p:sp>
    </p:spTree>
    <p:extLst>
      <p:ext uri="{BB962C8B-B14F-4D97-AF65-F5344CB8AC3E}">
        <p14:creationId xmlns:p14="http://schemas.microsoft.com/office/powerpoint/2010/main" val="1217417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C146A96-539B-401B-BD9E-A4A2CE2E67B8}" type="datetimeFigureOut">
              <a:rPr lang="nl-NL" smtClean="0"/>
              <a:t>21-11-2018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1E0DB07-B1E1-48B4-9639-B09DABB479A5}" type="slidenum">
              <a:rPr lang="nl-NL" smtClean="0"/>
              <a:t>‹nr.›</a:t>
            </a:fld>
            <a:endParaRPr lang="nl-NL"/>
          </a:p>
        </p:txBody>
      </p:sp>
    </p:spTree>
    <p:extLst>
      <p:ext uri="{BB962C8B-B14F-4D97-AF65-F5344CB8AC3E}">
        <p14:creationId xmlns:p14="http://schemas.microsoft.com/office/powerpoint/2010/main" val="3796086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C146A96-539B-401B-BD9E-A4A2CE2E67B8}" type="datetimeFigureOut">
              <a:rPr lang="nl-NL" smtClean="0"/>
              <a:t>21-11-2018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1E0DB07-B1E1-48B4-9639-B09DABB479A5}" type="slidenum">
              <a:rPr lang="nl-NL" smtClean="0"/>
              <a:t>‹nr.›</a:t>
            </a:fld>
            <a:endParaRPr lang="nl-NL"/>
          </a:p>
        </p:txBody>
      </p:sp>
    </p:spTree>
    <p:extLst>
      <p:ext uri="{BB962C8B-B14F-4D97-AF65-F5344CB8AC3E}">
        <p14:creationId xmlns:p14="http://schemas.microsoft.com/office/powerpoint/2010/main" val="347739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C146A96-539B-401B-BD9E-A4A2CE2E67B8}" type="datetimeFigureOut">
              <a:rPr lang="nl-NL" smtClean="0"/>
              <a:t>21-11-2018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1E0DB07-B1E1-48B4-9639-B09DABB479A5}" type="slidenum">
              <a:rPr lang="nl-NL" smtClean="0"/>
              <a:t>‹nr.›</a:t>
            </a:fld>
            <a:endParaRPr lang="nl-NL"/>
          </a:p>
        </p:txBody>
      </p:sp>
    </p:spTree>
    <p:extLst>
      <p:ext uri="{BB962C8B-B14F-4D97-AF65-F5344CB8AC3E}">
        <p14:creationId xmlns:p14="http://schemas.microsoft.com/office/powerpoint/2010/main" val="707128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Tekststijl van het model bewerken</a:t>
            </a:r>
          </a:p>
        </p:txBody>
      </p:sp>
      <p:sp>
        <p:nvSpPr>
          <p:cNvPr id="4" name="Tijdelijke aanduiding voor datum 3"/>
          <p:cNvSpPr>
            <a:spLocks noGrp="1"/>
          </p:cNvSpPr>
          <p:nvPr>
            <p:ph type="dt" sz="half" idx="10"/>
          </p:nvPr>
        </p:nvSpPr>
        <p:spPr/>
        <p:txBody>
          <a:bodyPr/>
          <a:lstStyle/>
          <a:p>
            <a:fld id="{0C146A96-539B-401B-BD9E-A4A2CE2E67B8}" type="datetimeFigureOut">
              <a:rPr lang="nl-NL" smtClean="0"/>
              <a:t>21-11-2018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1E0DB07-B1E1-48B4-9639-B09DABB479A5}" type="slidenum">
              <a:rPr lang="nl-NL" smtClean="0"/>
              <a:t>‹nr.›</a:t>
            </a:fld>
            <a:endParaRPr lang="nl-NL"/>
          </a:p>
        </p:txBody>
      </p:sp>
    </p:spTree>
    <p:extLst>
      <p:ext uri="{BB962C8B-B14F-4D97-AF65-F5344CB8AC3E}">
        <p14:creationId xmlns:p14="http://schemas.microsoft.com/office/powerpoint/2010/main" val="1184922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0C146A96-539B-401B-BD9E-A4A2CE2E67B8}" type="datetimeFigureOut">
              <a:rPr lang="nl-NL" smtClean="0"/>
              <a:t>21-11-2018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1E0DB07-B1E1-48B4-9639-B09DABB479A5}" type="slidenum">
              <a:rPr lang="nl-NL" smtClean="0"/>
              <a:t>‹nr.›</a:t>
            </a:fld>
            <a:endParaRPr lang="nl-NL"/>
          </a:p>
        </p:txBody>
      </p:sp>
    </p:spTree>
    <p:extLst>
      <p:ext uri="{BB962C8B-B14F-4D97-AF65-F5344CB8AC3E}">
        <p14:creationId xmlns:p14="http://schemas.microsoft.com/office/powerpoint/2010/main" val="3630409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0C146A96-539B-401B-BD9E-A4A2CE2E67B8}" type="datetimeFigureOut">
              <a:rPr lang="nl-NL" smtClean="0"/>
              <a:t>21-11-2018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81E0DB07-B1E1-48B4-9639-B09DABB479A5}" type="slidenum">
              <a:rPr lang="nl-NL" smtClean="0"/>
              <a:t>‹nr.›</a:t>
            </a:fld>
            <a:endParaRPr lang="nl-NL"/>
          </a:p>
        </p:txBody>
      </p:sp>
    </p:spTree>
    <p:extLst>
      <p:ext uri="{BB962C8B-B14F-4D97-AF65-F5344CB8AC3E}">
        <p14:creationId xmlns:p14="http://schemas.microsoft.com/office/powerpoint/2010/main" val="2345519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0C146A96-539B-401B-BD9E-A4A2CE2E67B8}" type="datetimeFigureOut">
              <a:rPr lang="nl-NL" smtClean="0"/>
              <a:t>21-11-2018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81E0DB07-B1E1-48B4-9639-B09DABB479A5}" type="slidenum">
              <a:rPr lang="nl-NL" smtClean="0"/>
              <a:t>‹nr.›</a:t>
            </a:fld>
            <a:endParaRPr lang="nl-NL"/>
          </a:p>
        </p:txBody>
      </p:sp>
    </p:spTree>
    <p:extLst>
      <p:ext uri="{BB962C8B-B14F-4D97-AF65-F5344CB8AC3E}">
        <p14:creationId xmlns:p14="http://schemas.microsoft.com/office/powerpoint/2010/main" val="267446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0C146A96-539B-401B-BD9E-A4A2CE2E67B8}" type="datetimeFigureOut">
              <a:rPr lang="nl-NL" smtClean="0"/>
              <a:t>21-11-2018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81E0DB07-B1E1-48B4-9639-B09DABB479A5}" type="slidenum">
              <a:rPr lang="nl-NL" smtClean="0"/>
              <a:t>‹nr.›</a:t>
            </a:fld>
            <a:endParaRPr lang="nl-NL"/>
          </a:p>
        </p:txBody>
      </p:sp>
    </p:spTree>
    <p:extLst>
      <p:ext uri="{BB962C8B-B14F-4D97-AF65-F5344CB8AC3E}">
        <p14:creationId xmlns:p14="http://schemas.microsoft.com/office/powerpoint/2010/main" val="3608532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0C146A96-539B-401B-BD9E-A4A2CE2E67B8}" type="datetimeFigureOut">
              <a:rPr lang="nl-NL" smtClean="0"/>
              <a:t>21-11-2018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1E0DB07-B1E1-48B4-9639-B09DABB479A5}" type="slidenum">
              <a:rPr lang="nl-NL" smtClean="0"/>
              <a:t>‹nr.›</a:t>
            </a:fld>
            <a:endParaRPr lang="nl-NL"/>
          </a:p>
        </p:txBody>
      </p:sp>
    </p:spTree>
    <p:extLst>
      <p:ext uri="{BB962C8B-B14F-4D97-AF65-F5344CB8AC3E}">
        <p14:creationId xmlns:p14="http://schemas.microsoft.com/office/powerpoint/2010/main" val="3590016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0C146A96-539B-401B-BD9E-A4A2CE2E67B8}" type="datetimeFigureOut">
              <a:rPr lang="nl-NL" smtClean="0"/>
              <a:t>21-11-2018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1E0DB07-B1E1-48B4-9639-B09DABB479A5}" type="slidenum">
              <a:rPr lang="nl-NL" smtClean="0"/>
              <a:t>‹nr.›</a:t>
            </a:fld>
            <a:endParaRPr lang="nl-NL"/>
          </a:p>
        </p:txBody>
      </p:sp>
    </p:spTree>
    <p:extLst>
      <p:ext uri="{BB962C8B-B14F-4D97-AF65-F5344CB8AC3E}">
        <p14:creationId xmlns:p14="http://schemas.microsoft.com/office/powerpoint/2010/main" val="3951012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146A96-539B-401B-BD9E-A4A2CE2E67B8}" type="datetimeFigureOut">
              <a:rPr lang="nl-NL" smtClean="0"/>
              <a:t>21-11-2018</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E0DB07-B1E1-48B4-9639-B09DABB479A5}" type="slidenum">
              <a:rPr lang="nl-NL" smtClean="0"/>
              <a:t>‹nr.›</a:t>
            </a:fld>
            <a:endParaRPr lang="nl-NL"/>
          </a:p>
        </p:txBody>
      </p:sp>
    </p:spTree>
    <p:extLst>
      <p:ext uri="{BB962C8B-B14F-4D97-AF65-F5344CB8AC3E}">
        <p14:creationId xmlns:p14="http://schemas.microsoft.com/office/powerpoint/2010/main" val="3671920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Bouw van stoffen</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1278562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tekst 2"/>
          <p:cNvSpPr>
            <a:spLocks noGrp="1"/>
          </p:cNvSpPr>
          <p:nvPr>
            <p:ph type="body" idx="1"/>
          </p:nvPr>
        </p:nvSpPr>
        <p:spPr>
          <a:xfrm>
            <a:off x="839787" y="875077"/>
            <a:ext cx="5157787" cy="823912"/>
          </a:xfrm>
        </p:spPr>
        <p:txBody>
          <a:bodyPr>
            <a:normAutofit/>
          </a:bodyPr>
          <a:lstStyle/>
          <a:p>
            <a:r>
              <a:rPr lang="nl-NL" sz="3600" dirty="0" smtClean="0"/>
              <a:t>Zuivere stof</a:t>
            </a:r>
            <a:endParaRPr lang="nl-NL" sz="3600" dirty="0"/>
          </a:p>
        </p:txBody>
      </p:sp>
      <p:sp>
        <p:nvSpPr>
          <p:cNvPr id="4" name="Tijdelijke aanduiding voor inhoud 3"/>
          <p:cNvSpPr>
            <a:spLocks noGrp="1"/>
          </p:cNvSpPr>
          <p:nvPr>
            <p:ph sz="half" idx="2"/>
          </p:nvPr>
        </p:nvSpPr>
        <p:spPr/>
        <p:txBody>
          <a:bodyPr/>
          <a:lstStyle/>
          <a:p>
            <a:r>
              <a:rPr lang="nl-NL" dirty="0" err="1" smtClean="0"/>
              <a:t>Één</a:t>
            </a:r>
            <a:r>
              <a:rPr lang="nl-NL" dirty="0" smtClean="0"/>
              <a:t> soort moleculen</a:t>
            </a:r>
            <a:endParaRPr lang="nl-NL" dirty="0"/>
          </a:p>
        </p:txBody>
      </p:sp>
      <p:sp>
        <p:nvSpPr>
          <p:cNvPr id="5" name="Tijdelijke aanduiding voor tekst 4"/>
          <p:cNvSpPr>
            <a:spLocks noGrp="1"/>
          </p:cNvSpPr>
          <p:nvPr>
            <p:ph type="body" sz="quarter" idx="3"/>
          </p:nvPr>
        </p:nvSpPr>
        <p:spPr>
          <a:xfrm>
            <a:off x="6172200" y="875077"/>
            <a:ext cx="5183188" cy="823912"/>
          </a:xfrm>
        </p:spPr>
        <p:txBody>
          <a:bodyPr>
            <a:normAutofit/>
          </a:bodyPr>
          <a:lstStyle/>
          <a:p>
            <a:r>
              <a:rPr lang="nl-NL" sz="3600" dirty="0" smtClean="0"/>
              <a:t>Onzuivere stof</a:t>
            </a:r>
            <a:endParaRPr lang="nl-NL" sz="3600" dirty="0"/>
          </a:p>
        </p:txBody>
      </p:sp>
      <p:sp>
        <p:nvSpPr>
          <p:cNvPr id="6" name="Tijdelijke aanduiding voor inhoud 5"/>
          <p:cNvSpPr>
            <a:spLocks noGrp="1"/>
          </p:cNvSpPr>
          <p:nvPr>
            <p:ph sz="quarter" idx="4"/>
          </p:nvPr>
        </p:nvSpPr>
        <p:spPr/>
        <p:txBody>
          <a:bodyPr/>
          <a:lstStyle/>
          <a:p>
            <a:r>
              <a:rPr lang="nl-NL" dirty="0" smtClean="0"/>
              <a:t>Minstens twee verschillende soorten moleculen</a:t>
            </a:r>
            <a:endParaRPr lang="nl-NL" dirty="0"/>
          </a:p>
        </p:txBody>
      </p:sp>
    </p:spTree>
    <p:extLst>
      <p:ext uri="{BB962C8B-B14F-4D97-AF65-F5344CB8AC3E}">
        <p14:creationId xmlns:p14="http://schemas.microsoft.com/office/powerpoint/2010/main" val="3856005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title"/>
          </p:nvPr>
        </p:nvSpPr>
        <p:spPr/>
        <p:txBody>
          <a:bodyPr/>
          <a:lstStyle/>
          <a:p>
            <a:pPr algn="ctr"/>
            <a:r>
              <a:rPr lang="nl-NL" dirty="0" smtClean="0"/>
              <a:t>Krachten op moleculen</a:t>
            </a:r>
            <a:endParaRPr lang="nl-NL" dirty="0"/>
          </a:p>
        </p:txBody>
      </p:sp>
      <p:sp>
        <p:nvSpPr>
          <p:cNvPr id="10" name="Tijdelijke aanduiding voor inhoud 9"/>
          <p:cNvSpPr>
            <a:spLocks noGrp="1"/>
          </p:cNvSpPr>
          <p:nvPr>
            <p:ph sz="half" idx="1"/>
          </p:nvPr>
        </p:nvSpPr>
        <p:spPr>
          <a:xfrm>
            <a:off x="759823" y="1825625"/>
            <a:ext cx="5181600" cy="4351338"/>
          </a:xfrm>
        </p:spPr>
        <p:txBody>
          <a:bodyPr/>
          <a:lstStyle/>
          <a:p>
            <a:r>
              <a:rPr lang="nl-NL" dirty="0" smtClean="0"/>
              <a:t>Vanderwaalskrachten</a:t>
            </a:r>
          </a:p>
          <a:p>
            <a:pPr marL="0" indent="0">
              <a:buNone/>
            </a:pPr>
            <a:endParaRPr lang="nl-NL" dirty="0"/>
          </a:p>
          <a:p>
            <a:pPr marL="0" indent="0">
              <a:buNone/>
            </a:pPr>
            <a:r>
              <a:rPr lang="nl-NL" dirty="0" smtClean="0"/>
              <a:t>Aantrekkingskrachten tussen de moleculen onderling die er voor zorgen dat de moleculen dicht bij elkaar gaan zitten</a:t>
            </a:r>
            <a:endParaRPr lang="nl-NL" dirty="0"/>
          </a:p>
        </p:txBody>
      </p:sp>
      <p:sp>
        <p:nvSpPr>
          <p:cNvPr id="11" name="Tijdelijke aanduiding voor inhoud 10"/>
          <p:cNvSpPr>
            <a:spLocks noGrp="1"/>
          </p:cNvSpPr>
          <p:nvPr>
            <p:ph sz="half" idx="2"/>
          </p:nvPr>
        </p:nvSpPr>
        <p:spPr/>
        <p:txBody>
          <a:bodyPr/>
          <a:lstStyle/>
          <a:p>
            <a:r>
              <a:rPr lang="nl-NL" dirty="0" smtClean="0"/>
              <a:t>Bewegingskrachten</a:t>
            </a:r>
          </a:p>
          <a:p>
            <a:endParaRPr lang="nl-NL" dirty="0" smtClean="0"/>
          </a:p>
          <a:p>
            <a:pPr marL="0" indent="0">
              <a:buNone/>
            </a:pPr>
            <a:r>
              <a:rPr lang="nl-NL" dirty="0" smtClean="0"/>
              <a:t>Dit zijn krachten die afhankelijk zijn van de temperatuur van een stof en die ervoor zorgen dat de moleculen ruimte om zich heen willen hebben en dus de moleculen uit elkaar drijven</a:t>
            </a:r>
            <a:endParaRPr lang="nl-NL" dirty="0"/>
          </a:p>
        </p:txBody>
      </p:sp>
    </p:spTree>
    <p:extLst>
      <p:ext uri="{BB962C8B-B14F-4D97-AF65-F5344CB8AC3E}">
        <p14:creationId xmlns:p14="http://schemas.microsoft.com/office/powerpoint/2010/main" val="2260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faseovergangen</a:t>
            </a:r>
            <a:endParaRPr lang="nl-NL" dirty="0"/>
          </a:p>
        </p:txBody>
      </p:sp>
      <p:pic>
        <p:nvPicPr>
          <p:cNvPr id="4" name="Tijdelijke aanduiding voor inhoud 3"/>
          <p:cNvPicPr>
            <a:picLocks noGrp="1" noChangeAspect="1"/>
          </p:cNvPicPr>
          <p:nvPr>
            <p:ph idx="1"/>
          </p:nvPr>
        </p:nvPicPr>
        <p:blipFill rotWithShape="1">
          <a:blip r:embed="rId2">
            <a:extLst>
              <a:ext uri="{28A0092B-C50C-407E-A947-70E740481C1C}">
                <a14:useLocalDpi xmlns:a14="http://schemas.microsoft.com/office/drawing/2010/main" val="0"/>
              </a:ext>
            </a:extLst>
          </a:blip>
          <a:srcRect b="5664"/>
          <a:stretch/>
        </p:blipFill>
        <p:spPr>
          <a:xfrm>
            <a:off x="3598010" y="1825625"/>
            <a:ext cx="4995980" cy="4104912"/>
          </a:xfrm>
        </p:spPr>
      </p:pic>
    </p:spTree>
    <p:extLst>
      <p:ext uri="{BB962C8B-B14F-4D97-AF65-F5344CB8AC3E}">
        <p14:creationId xmlns:p14="http://schemas.microsoft.com/office/powerpoint/2010/main" val="875809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molecuulrooster</a:t>
            </a:r>
            <a:endParaRPr lang="nl-NL" dirty="0"/>
          </a:p>
        </p:txBody>
      </p:sp>
      <p:pic>
        <p:nvPicPr>
          <p:cNvPr id="4" name="Tijdelijke aanduiding voor inhoud 3"/>
          <p:cNvPicPr>
            <a:picLocks noGrp="1" noChangeAspect="1"/>
          </p:cNvPicPr>
          <p:nvPr>
            <p:ph idx="1"/>
          </p:nvPr>
        </p:nvPicPr>
        <p:blipFill>
          <a:blip r:embed="rId2"/>
          <a:stretch>
            <a:fillRect/>
          </a:stretch>
        </p:blipFill>
        <p:spPr>
          <a:xfrm>
            <a:off x="1976437" y="2705894"/>
            <a:ext cx="8239125" cy="2590800"/>
          </a:xfrm>
          <a:prstGeom prst="rect">
            <a:avLst/>
          </a:prstGeom>
        </p:spPr>
      </p:pic>
      <p:sp>
        <p:nvSpPr>
          <p:cNvPr id="5" name="Tekstvak 4"/>
          <p:cNvSpPr txBox="1"/>
          <p:nvPr/>
        </p:nvSpPr>
        <p:spPr>
          <a:xfrm>
            <a:off x="2072640" y="2534194"/>
            <a:ext cx="1236617" cy="369332"/>
          </a:xfrm>
          <a:prstGeom prst="rect">
            <a:avLst/>
          </a:prstGeom>
          <a:noFill/>
        </p:spPr>
        <p:txBody>
          <a:bodyPr wrap="square" rtlCol="0">
            <a:spAutoFit/>
          </a:bodyPr>
          <a:lstStyle/>
          <a:p>
            <a:r>
              <a:rPr lang="nl-NL" dirty="0" smtClean="0"/>
              <a:t>Vaste stof</a:t>
            </a:r>
            <a:endParaRPr lang="nl-NL" dirty="0"/>
          </a:p>
        </p:txBody>
      </p:sp>
      <p:sp>
        <p:nvSpPr>
          <p:cNvPr id="6" name="Tekstvak 5"/>
          <p:cNvSpPr txBox="1"/>
          <p:nvPr/>
        </p:nvSpPr>
        <p:spPr>
          <a:xfrm>
            <a:off x="4458788" y="2534194"/>
            <a:ext cx="1491306" cy="369332"/>
          </a:xfrm>
          <a:prstGeom prst="rect">
            <a:avLst/>
          </a:prstGeom>
          <a:noFill/>
        </p:spPr>
        <p:txBody>
          <a:bodyPr wrap="none" rtlCol="0">
            <a:spAutoFit/>
          </a:bodyPr>
          <a:lstStyle/>
          <a:p>
            <a:r>
              <a:rPr lang="nl-NL" dirty="0" smtClean="0"/>
              <a:t>Vloeibare stof</a:t>
            </a:r>
            <a:endParaRPr lang="nl-NL" dirty="0"/>
          </a:p>
        </p:txBody>
      </p:sp>
      <p:sp>
        <p:nvSpPr>
          <p:cNvPr id="7" name="Tekstvak 6"/>
          <p:cNvSpPr txBox="1"/>
          <p:nvPr/>
        </p:nvSpPr>
        <p:spPr>
          <a:xfrm>
            <a:off x="8299269" y="2534194"/>
            <a:ext cx="489749" cy="369332"/>
          </a:xfrm>
          <a:prstGeom prst="rect">
            <a:avLst/>
          </a:prstGeom>
          <a:noFill/>
        </p:spPr>
        <p:txBody>
          <a:bodyPr wrap="none" rtlCol="0">
            <a:spAutoFit/>
          </a:bodyPr>
          <a:lstStyle/>
          <a:p>
            <a:r>
              <a:rPr lang="nl-NL" dirty="0" smtClean="0"/>
              <a:t>gas</a:t>
            </a:r>
            <a:endParaRPr lang="nl-NL" dirty="0"/>
          </a:p>
        </p:txBody>
      </p:sp>
      <p:sp>
        <p:nvSpPr>
          <p:cNvPr id="8" name="Tekstvak 7"/>
          <p:cNvSpPr txBox="1"/>
          <p:nvPr/>
        </p:nvSpPr>
        <p:spPr>
          <a:xfrm>
            <a:off x="1001486" y="4824549"/>
            <a:ext cx="2723823" cy="646331"/>
          </a:xfrm>
          <a:prstGeom prst="rect">
            <a:avLst/>
          </a:prstGeom>
          <a:noFill/>
        </p:spPr>
        <p:txBody>
          <a:bodyPr wrap="none" rtlCol="0">
            <a:spAutoFit/>
          </a:bodyPr>
          <a:lstStyle/>
          <a:p>
            <a:r>
              <a:rPr lang="nl-NL" dirty="0" smtClean="0"/>
              <a:t>Hoge vanderwaalskrachten</a:t>
            </a:r>
          </a:p>
          <a:p>
            <a:r>
              <a:rPr lang="nl-NL" dirty="0" smtClean="0"/>
              <a:t>Lage bewegingskrachten</a:t>
            </a:r>
            <a:endParaRPr lang="nl-NL" dirty="0"/>
          </a:p>
        </p:txBody>
      </p:sp>
      <p:sp>
        <p:nvSpPr>
          <p:cNvPr id="9" name="Tekstvak 8"/>
          <p:cNvSpPr txBox="1"/>
          <p:nvPr/>
        </p:nvSpPr>
        <p:spPr>
          <a:xfrm>
            <a:off x="3910149" y="5390606"/>
            <a:ext cx="2858668" cy="646331"/>
          </a:xfrm>
          <a:prstGeom prst="rect">
            <a:avLst/>
          </a:prstGeom>
          <a:noFill/>
        </p:spPr>
        <p:txBody>
          <a:bodyPr wrap="none" rtlCol="0">
            <a:spAutoFit/>
          </a:bodyPr>
          <a:lstStyle/>
          <a:p>
            <a:r>
              <a:rPr lang="nl-NL" dirty="0" smtClean="0"/>
              <a:t>Lagere vanderwaalskrachten</a:t>
            </a:r>
          </a:p>
          <a:p>
            <a:r>
              <a:rPr lang="nl-NL" dirty="0" smtClean="0"/>
              <a:t>Hogere bewegingskrachten</a:t>
            </a:r>
            <a:endParaRPr lang="nl-NL" dirty="0"/>
          </a:p>
        </p:txBody>
      </p:sp>
      <p:sp>
        <p:nvSpPr>
          <p:cNvPr id="10" name="Tekstvak 9"/>
          <p:cNvSpPr txBox="1"/>
          <p:nvPr/>
        </p:nvSpPr>
        <p:spPr>
          <a:xfrm>
            <a:off x="7437120" y="5643154"/>
            <a:ext cx="3089051" cy="646331"/>
          </a:xfrm>
          <a:prstGeom prst="rect">
            <a:avLst/>
          </a:prstGeom>
          <a:noFill/>
        </p:spPr>
        <p:txBody>
          <a:bodyPr wrap="none" rtlCol="0">
            <a:spAutoFit/>
          </a:bodyPr>
          <a:lstStyle/>
          <a:p>
            <a:r>
              <a:rPr lang="nl-NL" dirty="0" smtClean="0"/>
              <a:t>Zeer lage vanderwaalskrachten</a:t>
            </a:r>
          </a:p>
          <a:p>
            <a:r>
              <a:rPr lang="nl-NL" dirty="0" smtClean="0"/>
              <a:t>Hoge bewegingskrachten</a:t>
            </a:r>
            <a:endParaRPr lang="nl-NL" dirty="0"/>
          </a:p>
        </p:txBody>
      </p:sp>
    </p:spTree>
    <p:extLst>
      <p:ext uri="{BB962C8B-B14F-4D97-AF65-F5344CB8AC3E}">
        <p14:creationId xmlns:p14="http://schemas.microsoft.com/office/powerpoint/2010/main" val="1561449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Moleculen</a:t>
            </a:r>
            <a:endParaRPr lang="nl-NL" dirty="0"/>
          </a:p>
        </p:txBody>
      </p:sp>
      <p:sp>
        <p:nvSpPr>
          <p:cNvPr id="3" name="Tijdelijke aanduiding voor inhoud 2"/>
          <p:cNvSpPr>
            <a:spLocks noGrp="1"/>
          </p:cNvSpPr>
          <p:nvPr>
            <p:ph idx="1"/>
          </p:nvPr>
        </p:nvSpPr>
        <p:spPr/>
        <p:txBody>
          <a:bodyPr/>
          <a:lstStyle/>
          <a:p>
            <a:r>
              <a:rPr lang="nl-NL" dirty="0" smtClean="0"/>
              <a:t>Atomen</a:t>
            </a:r>
          </a:p>
          <a:p>
            <a:pPr>
              <a:buFontTx/>
              <a:buChar char="-"/>
            </a:pPr>
            <a:r>
              <a:rPr lang="nl-NL" dirty="0" smtClean="0"/>
              <a:t>Niet te splitsen, niet te vernietigen en niet te veranderen</a:t>
            </a:r>
          </a:p>
          <a:p>
            <a:pPr>
              <a:buFontTx/>
              <a:buChar char="-"/>
            </a:pPr>
            <a:r>
              <a:rPr lang="nl-NL" dirty="0" smtClean="0"/>
              <a:t>Elk atoom heeft een symbool</a:t>
            </a:r>
          </a:p>
          <a:p>
            <a:r>
              <a:rPr lang="nl-NL" dirty="0" smtClean="0"/>
              <a:t>Ontleedbare stof</a:t>
            </a:r>
          </a:p>
          <a:p>
            <a:pPr>
              <a:buFontTx/>
              <a:buChar char="-"/>
            </a:pPr>
            <a:r>
              <a:rPr lang="nl-NL" dirty="0" smtClean="0"/>
              <a:t>Bestaat uit meerdere soorten atomen</a:t>
            </a:r>
          </a:p>
          <a:p>
            <a:r>
              <a:rPr lang="nl-NL" dirty="0" smtClean="0"/>
              <a:t>Niet-ontleedbare stof</a:t>
            </a:r>
          </a:p>
          <a:p>
            <a:pPr marL="0" indent="0">
              <a:buNone/>
            </a:pPr>
            <a:r>
              <a:rPr lang="nl-NL" dirty="0" smtClean="0"/>
              <a:t>- Bestaat uit een soort atoom</a:t>
            </a:r>
            <a:endParaRPr lang="nl-NL" dirty="0"/>
          </a:p>
        </p:txBody>
      </p:sp>
      <p:pic>
        <p:nvPicPr>
          <p:cNvPr id="4" name="Afbeelding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22422" y="4259362"/>
            <a:ext cx="5545159" cy="2443034"/>
          </a:xfrm>
          <a:prstGeom prst="rect">
            <a:avLst/>
          </a:prstGeom>
        </p:spPr>
      </p:pic>
    </p:spTree>
    <p:extLst>
      <p:ext uri="{BB962C8B-B14F-4D97-AF65-F5344CB8AC3E}">
        <p14:creationId xmlns:p14="http://schemas.microsoft.com/office/powerpoint/2010/main" val="2024133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Reactievergelijking</a:t>
            </a:r>
            <a:endParaRPr lang="nl-NL" dirty="0"/>
          </a:p>
        </p:txBody>
      </p:sp>
      <p:sp>
        <p:nvSpPr>
          <p:cNvPr id="3" name="Tijdelijke aanduiding voor inhoud 2"/>
          <p:cNvSpPr>
            <a:spLocks noGrp="1"/>
          </p:cNvSpPr>
          <p:nvPr>
            <p:ph idx="1"/>
          </p:nvPr>
        </p:nvSpPr>
        <p:spPr/>
        <p:txBody>
          <a:bodyPr>
            <a:normAutofit/>
          </a:bodyPr>
          <a:lstStyle/>
          <a:p>
            <a:r>
              <a:rPr lang="nl-NL" dirty="0" smtClean="0"/>
              <a:t>Bij een reactie:</a:t>
            </a:r>
          </a:p>
          <a:p>
            <a:pPr>
              <a:buFontTx/>
              <a:buChar char="-"/>
            </a:pPr>
            <a:r>
              <a:rPr lang="nl-NL" dirty="0" smtClean="0"/>
              <a:t>Verdwijnen moleculen van beginstoffen</a:t>
            </a:r>
          </a:p>
          <a:p>
            <a:pPr>
              <a:buFontTx/>
              <a:buChar char="-"/>
            </a:pPr>
            <a:r>
              <a:rPr lang="nl-NL" dirty="0" smtClean="0"/>
              <a:t>Atomen blijven behouden</a:t>
            </a:r>
          </a:p>
          <a:p>
            <a:r>
              <a:rPr lang="nl-NL" dirty="0"/>
              <a:t> </a:t>
            </a:r>
            <a:r>
              <a:rPr lang="nl-NL" dirty="0" smtClean="0"/>
              <a:t>Reactieproducten</a:t>
            </a:r>
          </a:p>
          <a:p>
            <a:pPr>
              <a:buFontTx/>
              <a:buChar char="-"/>
            </a:pPr>
            <a:r>
              <a:rPr lang="nl-NL" dirty="0" smtClean="0"/>
              <a:t>Hergroeperen van atomen in nieuwe moleculen</a:t>
            </a:r>
          </a:p>
          <a:p>
            <a:r>
              <a:rPr lang="nl-NL" dirty="0" smtClean="0"/>
              <a:t>Bijvoorbeeld:</a:t>
            </a:r>
          </a:p>
          <a:p>
            <a:pPr marL="0" indent="0">
              <a:buNone/>
            </a:pPr>
            <a:r>
              <a:rPr lang="nl-NL" sz="2200" dirty="0" smtClean="0"/>
              <a:t>Waterstof                       + zuurstof                     </a:t>
            </a:r>
            <a:r>
              <a:rPr lang="nl-NL" sz="2200" dirty="0" smtClean="0">
                <a:sym typeface="Wingdings" panose="05000000000000000000" pitchFamily="2" charset="2"/>
              </a:rPr>
              <a:t> Water</a:t>
            </a:r>
          </a:p>
          <a:p>
            <a:pPr marL="0" indent="0">
              <a:buNone/>
            </a:pPr>
            <a:r>
              <a:rPr lang="nl-NL" sz="2200" dirty="0" smtClean="0">
                <a:sym typeface="Wingdings" panose="05000000000000000000" pitchFamily="2" charset="2"/>
              </a:rPr>
              <a:t>Waterstofmoleculen    + zuurstofmoleculen    watermoleculen</a:t>
            </a:r>
          </a:p>
          <a:p>
            <a:pPr marL="0" indent="0">
              <a:buNone/>
            </a:pPr>
            <a:r>
              <a:rPr lang="nl-NL" sz="2200" dirty="0" smtClean="0">
                <a:sym typeface="Wingdings" panose="05000000000000000000" pitchFamily="2" charset="2"/>
              </a:rPr>
              <a:t>Waterstof atomen        + zuurstof atomen        waterstof atomen + zuurstof atomen</a:t>
            </a:r>
            <a:endParaRPr lang="nl-NL" sz="2200" dirty="0"/>
          </a:p>
        </p:txBody>
      </p:sp>
    </p:spTree>
    <p:extLst>
      <p:ext uri="{BB962C8B-B14F-4D97-AF65-F5344CB8AC3E}">
        <p14:creationId xmlns:p14="http://schemas.microsoft.com/office/powerpoint/2010/main" val="3003358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TotalTime>
  <Words>165</Words>
  <Application>Microsoft Office PowerPoint</Application>
  <PresentationFormat>Breedbeeld</PresentationFormat>
  <Paragraphs>41</Paragraphs>
  <Slides>7</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7</vt:i4>
      </vt:variant>
    </vt:vector>
  </HeadingPairs>
  <TitlesOfParts>
    <vt:vector size="12" baseType="lpstr">
      <vt:lpstr>Arial</vt:lpstr>
      <vt:lpstr>Calibri</vt:lpstr>
      <vt:lpstr>Calibri Light</vt:lpstr>
      <vt:lpstr>Wingdings</vt:lpstr>
      <vt:lpstr>Kantoorthema</vt:lpstr>
      <vt:lpstr>Bouw van stoffen</vt:lpstr>
      <vt:lpstr>PowerPoint-presentatie</vt:lpstr>
      <vt:lpstr>Krachten op moleculen</vt:lpstr>
      <vt:lpstr>faseovergangen</vt:lpstr>
      <vt:lpstr>molecuulrooster</vt:lpstr>
      <vt:lpstr>Moleculen</vt:lpstr>
      <vt:lpstr>Reactievergelijking</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Bouw van stoffen</dc:title>
  <dc:creator>Maud Fuchs</dc:creator>
  <cp:lastModifiedBy>Maud Fuchs</cp:lastModifiedBy>
  <cp:revision>6</cp:revision>
  <dcterms:created xsi:type="dcterms:W3CDTF">2018-11-21T15:25:58Z</dcterms:created>
  <dcterms:modified xsi:type="dcterms:W3CDTF">2018-11-21T18:04:09Z</dcterms:modified>
</cp:coreProperties>
</file>